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3" r:id="rId4"/>
    <p:sldId id="265" r:id="rId5"/>
    <p:sldId id="268" r:id="rId6"/>
    <p:sldId id="266" r:id="rId7"/>
    <p:sldId id="269" r:id="rId8"/>
    <p:sldId id="262" r:id="rId9"/>
    <p:sldId id="264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426"/>
    <a:srgbClr val="669900"/>
    <a:srgbClr val="99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0EB34F-2D8C-47BB-B603-C3C2A601DBF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7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8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0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81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7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1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7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60EB34F-2D8C-47BB-B603-C3C2A601DBF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2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expanding your horizo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3" y="234462"/>
            <a:ext cx="11746523" cy="64359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25" y="729615"/>
            <a:ext cx="12192000" cy="12779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i="1" dirty="0">
                <a:ln w="127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Expanding Your Horizon</a:t>
            </a:r>
            <a:endParaRPr lang="en-US" sz="72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4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" y="574430"/>
            <a:ext cx="11734800" cy="926123"/>
          </a:xfrm>
        </p:spPr>
        <p:txBody>
          <a:bodyPr/>
          <a:lstStyle/>
          <a:p>
            <a:pPr algn="ctr"/>
            <a:r>
              <a:rPr lang="en-US" b="1" dirty="0" smtClean="0"/>
              <a:t>OPPORTUNITY TO SUCCEED</a:t>
            </a:r>
            <a:endParaRPr lang="en-US" b="1" dirty="0"/>
          </a:p>
        </p:txBody>
      </p:sp>
      <p:pic>
        <p:nvPicPr>
          <p:cNvPr id="4" name="Content Placeholder 3" descr="Image result for project manager funny imag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6251" y="2038715"/>
            <a:ext cx="5749016" cy="3775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90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064" y="5168118"/>
            <a:ext cx="7956357" cy="1356360"/>
          </a:xfrm>
        </p:spPr>
        <p:txBody>
          <a:bodyPr/>
          <a:lstStyle/>
          <a:p>
            <a:r>
              <a:rPr lang="en-US" b="1" dirty="0" smtClean="0"/>
              <a:t>Perspective of a “non-engineer”</a:t>
            </a:r>
            <a:endParaRPr lang="en-US" b="1" dirty="0"/>
          </a:p>
        </p:txBody>
      </p:sp>
      <p:pic>
        <p:nvPicPr>
          <p:cNvPr id="4" name="Content Placeholder 3" descr="Image result for project manager imag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13" y="676420"/>
            <a:ext cx="7244861" cy="47630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29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468923"/>
            <a:ext cx="9875520" cy="1356360"/>
          </a:xfrm>
        </p:spPr>
        <p:txBody>
          <a:bodyPr/>
          <a:lstStyle/>
          <a:p>
            <a:pPr algn="ctr"/>
            <a:r>
              <a:rPr lang="en-US" b="1" dirty="0" smtClean="0"/>
              <a:t>CHALLENGES </a:t>
            </a:r>
            <a:endParaRPr lang="en-US" b="1" dirty="0"/>
          </a:p>
        </p:txBody>
      </p:sp>
      <p:pic>
        <p:nvPicPr>
          <p:cNvPr id="4" name="Content Placeholder 3" descr="Image result for project manager imag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79" y="1453662"/>
            <a:ext cx="6658160" cy="494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04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6863"/>
            <a:ext cx="9875520" cy="135636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A3B426"/>
                </a:solidFill>
              </a:rPr>
              <a:t>PROJECT MANAGER</a:t>
            </a:r>
            <a:endParaRPr lang="en-US" b="1" dirty="0">
              <a:solidFill>
                <a:srgbClr val="A3B42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3B426"/>
                </a:solidFill>
              </a:rPr>
              <a:t>Pros</a:t>
            </a:r>
            <a:endParaRPr lang="en-US" dirty="0">
              <a:solidFill>
                <a:srgbClr val="A3B42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3B426"/>
                </a:solidFill>
              </a:rPr>
              <a:t>Subject Matter Expert in one field</a:t>
            </a:r>
          </a:p>
          <a:p>
            <a:r>
              <a:rPr lang="en-US" dirty="0" smtClean="0"/>
              <a:t>Task driven process</a:t>
            </a:r>
          </a:p>
          <a:p>
            <a:r>
              <a:rPr lang="en-US" dirty="0" smtClean="0"/>
              <a:t>Ask a lot of questions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1169" y="2719322"/>
            <a:ext cx="4892884" cy="3383280"/>
          </a:xfrm>
        </p:spPr>
        <p:txBody>
          <a:bodyPr/>
          <a:lstStyle/>
          <a:p>
            <a:r>
              <a:rPr lang="en-US" dirty="0" smtClean="0"/>
              <a:t>Subject Matter Expert in </a:t>
            </a:r>
            <a:r>
              <a:rPr lang="en-US" u="sng" dirty="0" smtClean="0"/>
              <a:t>only</a:t>
            </a:r>
            <a:r>
              <a:rPr lang="en-US" dirty="0" smtClean="0"/>
              <a:t> one field</a:t>
            </a:r>
          </a:p>
          <a:p>
            <a:r>
              <a:rPr lang="en-US" dirty="0" smtClean="0"/>
              <a:t>Not familiar with the process</a:t>
            </a:r>
          </a:p>
          <a:p>
            <a:r>
              <a:rPr lang="en-US" dirty="0" smtClean="0"/>
              <a:t>Ask a </a:t>
            </a:r>
            <a:r>
              <a:rPr lang="en-US" u="sng" dirty="0" smtClean="0"/>
              <a:t>lot</a:t>
            </a:r>
            <a:r>
              <a:rPr lang="en-US" dirty="0" smtClean="0"/>
              <a:t> of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4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be flexi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91" y="2291295"/>
            <a:ext cx="6340902" cy="41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e flex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652" y="2314741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be flexi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be flexib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be flexible"/>
          <p:cNvSpPr>
            <a:spLocks noChangeAspect="1" noChangeArrowheads="1"/>
          </p:cNvSpPr>
          <p:nvPr/>
        </p:nvSpPr>
        <p:spPr bwMode="auto">
          <a:xfrm>
            <a:off x="990599" y="2727691"/>
            <a:ext cx="3698631" cy="36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Image result for be flexib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Image result for be flexib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75" y="2200808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9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43659"/>
            <a:ext cx="9875520" cy="125318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PROJECT MANAGER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Scope/Schedule/Budget </a:t>
            </a:r>
            <a:endParaRPr lang="en-US" sz="3600" dirty="0"/>
          </a:p>
        </p:txBody>
      </p:sp>
      <p:pic>
        <p:nvPicPr>
          <p:cNvPr id="4" name="Content Placeholder 3" descr="Image result for project manager imag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13" y="2204940"/>
            <a:ext cx="6506082" cy="381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74828" y="1951523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Organized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8726" y="2640490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Multi-tasker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156" y="2736916"/>
            <a:ext cx="252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Independent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187" y="3716921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Motivated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8726" y="4640384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Confidence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14419" y="2019617"/>
            <a:ext cx="174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Humility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4656426"/>
            <a:ext cx="253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Decision Maker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71427" y="3432860"/>
            <a:ext cx="2820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Excellent Communicator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1769" y="5890103"/>
            <a:ext cx="4551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A3B426"/>
                </a:solidFill>
              </a:rPr>
              <a:t>…… and sometimes Magical</a:t>
            </a:r>
          </a:p>
        </p:txBody>
      </p:sp>
    </p:spTree>
    <p:extLst>
      <p:ext uri="{BB962C8B-B14F-4D97-AF65-F5344CB8AC3E}">
        <p14:creationId xmlns:p14="http://schemas.microsoft.com/office/powerpoint/2010/main" val="255068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43659"/>
            <a:ext cx="9875520" cy="1253189"/>
          </a:xfrm>
        </p:spPr>
        <p:txBody>
          <a:bodyPr>
            <a:normAutofit/>
          </a:bodyPr>
          <a:lstStyle/>
          <a:p>
            <a:pPr algn="ctr"/>
            <a:r>
              <a:rPr lang="en-US" b="1" strike="sngStrike" dirty="0" smtClean="0"/>
              <a:t>PROJECT</a:t>
            </a:r>
            <a:r>
              <a:rPr lang="en-US" b="1" dirty="0" smtClean="0"/>
              <a:t> MANAGER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Scope/Schedule/Budget </a:t>
            </a:r>
            <a:endParaRPr lang="en-US" sz="3600" dirty="0"/>
          </a:p>
        </p:txBody>
      </p:sp>
      <p:pic>
        <p:nvPicPr>
          <p:cNvPr id="4" name="Content Placeholder 3" descr="Image result for project manager imag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13" y="2204940"/>
            <a:ext cx="6506082" cy="381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74828" y="1951523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Organized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8726" y="2640490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Multi-tasker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156" y="2736916"/>
            <a:ext cx="252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Independent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187" y="3716921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Motivated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8726" y="4640384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Confidence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14419" y="2019617"/>
            <a:ext cx="174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Humility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4656426"/>
            <a:ext cx="253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Decision Maker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71427" y="3432860"/>
            <a:ext cx="2820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3B426"/>
                </a:solidFill>
              </a:rPr>
              <a:t>Excellent Communicator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1769" y="5890103"/>
            <a:ext cx="4551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A3B426"/>
                </a:solidFill>
              </a:rPr>
              <a:t>…… and sometimes Magical</a:t>
            </a:r>
          </a:p>
        </p:txBody>
      </p:sp>
    </p:spTree>
    <p:extLst>
      <p:ext uri="{BB962C8B-B14F-4D97-AF65-F5344CB8AC3E}">
        <p14:creationId xmlns:p14="http://schemas.microsoft.com/office/powerpoint/2010/main" val="128769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thinking outside the box quot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47" y="609600"/>
            <a:ext cx="3815862" cy="54746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47335" y="1803596"/>
            <a:ext cx="5967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 smtClean="0"/>
              <a:t>Don’t just think outside the box, </a:t>
            </a:r>
            <a:r>
              <a:rPr lang="en-US" sz="5800" b="1" i="1" dirty="0" smtClean="0">
                <a:solidFill>
                  <a:srgbClr val="A3B426"/>
                </a:solidFill>
              </a:rPr>
              <a:t>get rid of the box! </a:t>
            </a:r>
            <a:endParaRPr lang="en-US" sz="5800" b="1" i="1" dirty="0">
              <a:solidFill>
                <a:srgbClr val="A3B4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0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22" y="559240"/>
            <a:ext cx="11717215" cy="86750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A3B426"/>
                </a:solidFill>
              </a:rPr>
              <a:t>ENDLESS POSSIBILITIES</a:t>
            </a:r>
            <a:endParaRPr lang="en-US" b="1" dirty="0">
              <a:solidFill>
                <a:srgbClr val="A3B426"/>
              </a:solidFill>
            </a:endParaRPr>
          </a:p>
        </p:txBody>
      </p:sp>
      <p:pic>
        <p:nvPicPr>
          <p:cNvPr id="5" name="Picture 4" descr="Image result for project manager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18" y="2215281"/>
            <a:ext cx="3641884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ounded Rectangular Callout 13"/>
          <p:cNvSpPr/>
          <p:nvPr/>
        </p:nvSpPr>
        <p:spPr>
          <a:xfrm>
            <a:off x="717326" y="1646024"/>
            <a:ext cx="1799445" cy="1614262"/>
          </a:xfrm>
          <a:prstGeom prst="wedgeRoundRectCallout">
            <a:avLst>
              <a:gd name="adj1" fmla="val 146527"/>
              <a:gd name="adj2" fmla="val 32090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Right of Way Agents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039661" y="5159113"/>
            <a:ext cx="2139508" cy="1204721"/>
          </a:xfrm>
          <a:prstGeom prst="wedgeRoundRectCallout">
            <a:avLst>
              <a:gd name="adj1" fmla="val -38969"/>
              <a:gd name="adj2" fmla="val -90989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Utility Technicians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9917723" y="3349183"/>
            <a:ext cx="1799445" cy="1614262"/>
          </a:xfrm>
          <a:prstGeom prst="wedgeRoundRectCallout">
            <a:avLst>
              <a:gd name="adj1" fmla="val -164882"/>
              <a:gd name="adj2" fmla="val -4198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Planning Staff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9644749" y="1646024"/>
            <a:ext cx="1982325" cy="725069"/>
          </a:xfrm>
          <a:prstGeom prst="wedgeRoundRectCallout">
            <a:avLst>
              <a:gd name="adj1" fmla="val -136588"/>
              <a:gd name="adj2" fmla="val 104450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Designers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2810508" y="5159114"/>
            <a:ext cx="2625875" cy="1204721"/>
          </a:xfrm>
          <a:prstGeom prst="wedgeRoundRectCallout">
            <a:avLst>
              <a:gd name="adj1" fmla="val 46508"/>
              <a:gd name="adj2" fmla="val -91051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Environmental Coordinators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23587" y="3969845"/>
            <a:ext cx="2386921" cy="683836"/>
          </a:xfrm>
          <a:prstGeom prst="wedgeRoundRectCallout">
            <a:avLst>
              <a:gd name="adj1" fmla="val 109750"/>
              <a:gd name="adj2" fmla="val -50616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Surveyors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2985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Stacee Hans</Speakers>
    <Year xmlns="b47a5aad-adfb-4dac-9d3f-47090e67d565">2016</Year>
    <Section xmlns="b47a5aad-adfb-4dac-9d3f-47090e67d565">General</Section>
    <Day xmlns="b47a5aad-adfb-4dac-9d3f-47090e67d565">Thursday</Day>
  </documentManagement>
</p:properties>
</file>

<file path=customXml/itemProps1.xml><?xml version="1.0" encoding="utf-8"?>
<ds:datastoreItem xmlns:ds="http://schemas.openxmlformats.org/officeDocument/2006/customXml" ds:itemID="{EB2EF1D5-88C4-416A-A573-AEC3083F464F}"/>
</file>

<file path=customXml/itemProps2.xml><?xml version="1.0" encoding="utf-8"?>
<ds:datastoreItem xmlns:ds="http://schemas.openxmlformats.org/officeDocument/2006/customXml" ds:itemID="{68560C00-95BF-4575-B810-8A3EAD18BC56}"/>
</file>

<file path=customXml/itemProps3.xml><?xml version="1.0" encoding="utf-8"?>
<ds:datastoreItem xmlns:ds="http://schemas.openxmlformats.org/officeDocument/2006/customXml" ds:itemID="{2A50028C-37F9-42B0-954A-7F662160F294}"/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4369</TotalTime>
  <Words>107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Basis</vt:lpstr>
      <vt:lpstr>PowerPoint Presentation</vt:lpstr>
      <vt:lpstr>Perspective of a “non-engineer”</vt:lpstr>
      <vt:lpstr>CHALLENGES </vt:lpstr>
      <vt:lpstr>PROJECT MANAGER</vt:lpstr>
      <vt:lpstr>PowerPoint Presentation</vt:lpstr>
      <vt:lpstr>PROJECT MANAGER Scope/Schedule/Budget </vt:lpstr>
      <vt:lpstr>PROJECT MANAGER Scope/Schedule/Budget </vt:lpstr>
      <vt:lpstr>PowerPoint Presentation</vt:lpstr>
      <vt:lpstr>ENDLESS POSSIBILITIES</vt:lpstr>
      <vt:lpstr>OPPORTUNITY TO SUCCEED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Hans, Stacee (KYTC-D06)</dc:creator>
  <cp:lastModifiedBy>Hans, Stacee D (KYTC-D06)</cp:lastModifiedBy>
  <cp:revision>18</cp:revision>
  <dcterms:created xsi:type="dcterms:W3CDTF">2016-08-26T18:02:44Z</dcterms:created>
  <dcterms:modified xsi:type="dcterms:W3CDTF">2016-08-29T18:52:40Z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